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1/7/2021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7222627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I Like Turtles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24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IPSC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9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upper third HC, 1 tuxedo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2AD2625-AB2E-47E6-B8FA-C3C340B488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491233"/>
            <a:ext cx="7025776" cy="337870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I Like Turtles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I Like Turtles is a 24 round, 120 point, Comstock course of fire. There are 12 IPSC targets. The best 2 hits on paper will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both feet on X’s, facing </a:t>
            </a:r>
            <a:r>
              <a:rPr lang="en-US" dirty="0" err="1"/>
              <a:t>uprange</a:t>
            </a:r>
            <a:r>
              <a:rPr lang="en-US" dirty="0"/>
              <a:t>, wrists above shoulders.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both feet on X’s, stock on belt. Carbine is loaded with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1485</TotalTime>
  <Words>138</Words>
  <Application>Microsoft Office PowerPoint</Application>
  <PresentationFormat>Custom</PresentationFormat>
  <Paragraphs>20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2021-01-07T23:02:07Z</dcterms:modified>
  <cp:category>Shooting</cp:category>
</cp:coreProperties>
</file>

<file path=docProps/thumbnail.jpeg>
</file>